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7272"/>
    <a:srgbClr val="FAAE80"/>
    <a:srgbClr val="8B9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3EB9B-6B26-45CC-B854-2FD4C4371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FE5EFC-248F-4855-BD9A-05B2BFFD2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4C5AA-94A1-4355-A7DC-4F6D93D3B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66FC3-4D66-4E1D-AF43-D2740E867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40C67-3F20-43CF-A9EF-233CFCD8A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70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1AC7E-0092-4141-AD9A-1E5DAD15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4A2B71-8B19-4663-BE67-0640A13634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27E4C-B915-456C-B0A3-BE3719A16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935DE-FD49-46C6-BD4F-768B394C7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CE06C-394F-485C-84EF-6FEB82124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166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6E2606-2D17-4CA2-B3E5-943A67A46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9A7AD-9026-4BB5-8762-26A440612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C922C-B57B-42F7-BDF3-B0AAF294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1931D-FCB4-464E-9CD8-21A154420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85B5EE-F9DB-496C-AD5D-75A7B739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283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14F03-3895-4C82-9BC6-8B86B4358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3A048-3E76-4087-AB2B-48BCF32FC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5108E-548E-4B75-9139-042139FE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3B78-C0EB-434B-B716-3A9B16C6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BA60E-4200-4E6C-9FFC-682C61CA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26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A9EF7-09F6-4675-A3FA-AAEB4AA3F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4A695-B2B2-48F2-8C60-9AAB01104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4088A-F8FD-491B-8A21-798FC821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69DE-3E9D-460E-A0AC-867C02BBE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720C3-D95E-4FB3-8E5B-D376FD6D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210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B29C0-2BA9-41AC-B771-39825DCF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72882-9784-4F27-B8D1-A542DF19EE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BF5AE-23AF-41E9-8864-7ADAD0260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92AD6-D782-4765-920E-1E9102EFF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46421-C27C-4EBD-97E7-F7DC710B0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9B9EB-B3F7-4B6A-BACE-0BACD0D2B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7683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417DC-6B77-4512-86C6-E01CC8451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044D8-1052-4644-9D78-5DDB7FEA6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50FD4E-DA39-47AE-9D39-6AD4E038E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202DD-EEB7-490A-B011-6D8EE24817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18248-BFCF-4F53-A099-1DEF6B1DFA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C2140-C743-4EAC-9B6B-A34C5F14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921A95-B924-489F-B8D7-AAFE33070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CB8E11-9491-4C40-9322-D79FDFF51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9050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E27D2-2739-4C39-9CF5-7DD30FED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50C9C-4A2D-4DA8-9CB8-FF7E809D3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EDFACC-7A9A-44F2-89BB-62D44AE3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0A4536-D5FD-41F0-BE0B-9FC62E06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664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615B1-2C1A-4F9B-AAE4-F6E6FAA48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671DD0-A4BC-4A22-97E4-75B4B58B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06679-859F-4F21-AAA7-527EE8A2F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7325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C213F-BDDE-42E1-A5D5-2866F79E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F45C8-0705-4FC9-A9FF-79F5C63C8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C6204-B046-4DB7-96F9-EF4328E67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5D4E5-4678-41A2-ACC1-E9788D69A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76D45-2BE2-4CE1-8CD2-E69D108A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2A68F-2745-47A0-AD08-36488C8D2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023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82F0F-5389-4103-B4FD-28952E9C5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A8A26F-BB69-4484-A459-AD71F9449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1927FC-8AFA-4576-913B-FD76377298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945AC-BB21-4295-A648-7B1AAE4FC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3B0C5C-61FA-41B7-B9B8-DDFC1898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7D578-8697-47B3-9447-0B0FCFAFA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526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4B2046-CE79-47F7-8BE2-30BD9A35F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DC4E11-722B-4804-9F73-3C5AAC8BD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63F0DB-DCBB-41A8-89A2-7EB7D4E721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E9C7A-6E3A-4ECB-8502-82D438E9B5B8}" type="datetimeFigureOut">
              <a:rPr lang="en-IN" smtClean="0"/>
              <a:t>29-08-2020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BB98C-D2B7-4F34-BE7D-9B4A2BC117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EA14C-0CBC-4FA9-9E24-E29F0C1AB6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BB2FE-7ADE-4EA6-B4C9-E8F2EBD5938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392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0B5E430C-6F45-4721-9ED6-017E1F7FB59A}"/>
              </a:ext>
            </a:extLst>
          </p:cNvPr>
          <p:cNvGrpSpPr/>
          <p:nvPr/>
        </p:nvGrpSpPr>
        <p:grpSpPr>
          <a:xfrm>
            <a:off x="688389" y="789027"/>
            <a:ext cx="5328057" cy="5338753"/>
            <a:chOff x="2465660" y="718531"/>
            <a:chExt cx="5328057" cy="5338753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31FBC7CD-5609-47AA-BBF7-A62391C0E881}"/>
                </a:ext>
              </a:extLst>
            </p:cNvPr>
            <p:cNvSpPr/>
            <p:nvPr/>
          </p:nvSpPr>
          <p:spPr>
            <a:xfrm>
              <a:off x="2465660" y="718531"/>
              <a:ext cx="5328057" cy="5328057"/>
            </a:xfrm>
            <a:prstGeom prst="ellipse">
              <a:avLst/>
            </a:prstGeom>
            <a:solidFill>
              <a:srgbClr val="8B978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D41263B-B491-4F58-BED0-B4EAD300C618}"/>
                </a:ext>
              </a:extLst>
            </p:cNvPr>
            <p:cNvSpPr/>
            <p:nvPr/>
          </p:nvSpPr>
          <p:spPr>
            <a:xfrm>
              <a:off x="3157605" y="2106432"/>
              <a:ext cx="3950852" cy="3950852"/>
            </a:xfrm>
            <a:prstGeom prst="ellipse">
              <a:avLst/>
            </a:prstGeom>
            <a:solidFill>
              <a:srgbClr val="FAAE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9735E9AB-B94F-48B4-8DC5-11E63F86B2AA}"/>
                </a:ext>
              </a:extLst>
            </p:cNvPr>
            <p:cNvSpPr/>
            <p:nvPr/>
          </p:nvSpPr>
          <p:spPr>
            <a:xfrm>
              <a:off x="3978784" y="3744783"/>
              <a:ext cx="2301805" cy="2301805"/>
            </a:xfrm>
            <a:prstGeom prst="ellipse">
              <a:avLst/>
            </a:prstGeom>
            <a:solidFill>
              <a:srgbClr val="E87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0C0858-E159-4B35-B3EB-92B5371FB212}"/>
              </a:ext>
            </a:extLst>
          </p:cNvPr>
          <p:cNvCxnSpPr/>
          <p:nvPr/>
        </p:nvCxnSpPr>
        <p:spPr>
          <a:xfrm>
            <a:off x="3352418" y="1680430"/>
            <a:ext cx="8069258" cy="0"/>
          </a:xfrm>
          <a:prstGeom prst="line">
            <a:avLst/>
          </a:prstGeom>
          <a:ln w="28575">
            <a:solidFill>
              <a:srgbClr val="8B978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56B4D62-E7A7-46C9-87F0-2D01980FB2F2}"/>
              </a:ext>
            </a:extLst>
          </p:cNvPr>
          <p:cNvSpPr txBox="1"/>
          <p:nvPr/>
        </p:nvSpPr>
        <p:spPr>
          <a:xfrm>
            <a:off x="8534659" y="1309905"/>
            <a:ext cx="2887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rgbClr val="8B978B"/>
                </a:solidFill>
              </a:rPr>
              <a:t>Total Addressable Market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7B223B-3E82-41BA-BC6F-C7695143ECEC}"/>
              </a:ext>
            </a:extLst>
          </p:cNvPr>
          <p:cNvSpPr txBox="1"/>
          <p:nvPr/>
        </p:nvSpPr>
        <p:spPr>
          <a:xfrm>
            <a:off x="7832821" y="2982450"/>
            <a:ext cx="3588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rgbClr val="FAAE80"/>
                </a:solidFill>
              </a:rPr>
              <a:t>Serviceable Addressable Market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D7201D-BD75-42A6-8D5E-FD13CFDA70A3}"/>
              </a:ext>
            </a:extLst>
          </p:cNvPr>
          <p:cNvSpPr txBox="1"/>
          <p:nvPr/>
        </p:nvSpPr>
        <p:spPr>
          <a:xfrm>
            <a:off x="7963459" y="4745590"/>
            <a:ext cx="34582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rgbClr val="FAAE80"/>
                </a:solidFill>
              </a:rPr>
              <a:t>Serviceable Obtainable Market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2B1546B-431A-4FCB-AAC6-878B4B004457}"/>
              </a:ext>
            </a:extLst>
          </p:cNvPr>
          <p:cNvCxnSpPr>
            <a:cxnSpLocks/>
          </p:cNvCxnSpPr>
          <p:nvPr/>
        </p:nvCxnSpPr>
        <p:spPr>
          <a:xfrm>
            <a:off x="4110361" y="3404980"/>
            <a:ext cx="7311315" cy="0"/>
          </a:xfrm>
          <a:prstGeom prst="line">
            <a:avLst/>
          </a:prstGeom>
          <a:ln w="28575">
            <a:solidFill>
              <a:srgbClr val="FAAE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CD9D6D5-D0C6-41C2-AA13-127E4E809F2A}"/>
              </a:ext>
            </a:extLst>
          </p:cNvPr>
          <p:cNvCxnSpPr/>
          <p:nvPr/>
        </p:nvCxnSpPr>
        <p:spPr>
          <a:xfrm>
            <a:off x="3352418" y="5117357"/>
            <a:ext cx="8069258" cy="0"/>
          </a:xfrm>
          <a:prstGeom prst="line">
            <a:avLst/>
          </a:prstGeom>
          <a:ln w="28575">
            <a:solidFill>
              <a:srgbClr val="E872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Graphic 42">
            <a:extLst>
              <a:ext uri="{FF2B5EF4-FFF2-40B4-BE49-F238E27FC236}">
                <a16:creationId xmlns:a16="http://schemas.microsoft.com/office/drawing/2014/main" id="{D1D36C0E-12E7-479B-BAB0-9D28498586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3707" y="6127780"/>
            <a:ext cx="1897969" cy="42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09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7EE21FE-899A-41C1-9695-DC2FAE1B8BDF}"/>
              </a:ext>
            </a:extLst>
          </p:cNvPr>
          <p:cNvGrpSpPr/>
          <p:nvPr/>
        </p:nvGrpSpPr>
        <p:grpSpPr>
          <a:xfrm>
            <a:off x="898841" y="916076"/>
            <a:ext cx="10394317" cy="5025847"/>
            <a:chOff x="575270" y="789027"/>
            <a:chExt cx="11041460" cy="5338753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BDCF34B4-4CB2-4F05-8602-182B10031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75270" y="939131"/>
              <a:ext cx="11041460" cy="4979737"/>
            </a:xfrm>
            <a:prstGeom prst="rect">
              <a:avLst/>
            </a:prstGeom>
          </p:spPr>
        </p:pic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9126B56-EAAB-4A45-9E83-EFEB77D86CC9}"/>
                </a:ext>
              </a:extLst>
            </p:cNvPr>
            <p:cNvGrpSpPr/>
            <p:nvPr/>
          </p:nvGrpSpPr>
          <p:grpSpPr>
            <a:xfrm>
              <a:off x="688389" y="789027"/>
              <a:ext cx="5328057" cy="5338753"/>
              <a:chOff x="2465660" y="718531"/>
              <a:chExt cx="5328057" cy="5338753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66C0F3B4-0E16-4D8C-B98C-AA7C90019C5A}"/>
                  </a:ext>
                </a:extLst>
              </p:cNvPr>
              <p:cNvSpPr/>
              <p:nvPr/>
            </p:nvSpPr>
            <p:spPr>
              <a:xfrm>
                <a:off x="2465660" y="718531"/>
                <a:ext cx="5328057" cy="5328057"/>
              </a:xfrm>
              <a:prstGeom prst="ellipse">
                <a:avLst/>
              </a:prstGeom>
              <a:solidFill>
                <a:srgbClr val="8B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4F91B1E-4A98-4947-A250-870F7A67DF4D}"/>
                  </a:ext>
                </a:extLst>
              </p:cNvPr>
              <p:cNvSpPr/>
              <p:nvPr/>
            </p:nvSpPr>
            <p:spPr>
              <a:xfrm>
                <a:off x="3157605" y="2106432"/>
                <a:ext cx="3950852" cy="3950852"/>
              </a:xfrm>
              <a:prstGeom prst="ellipse">
                <a:avLst/>
              </a:prstGeom>
              <a:solidFill>
                <a:srgbClr val="FAAE8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434DD4A-BE53-480F-A7FB-A7747D3E3832}"/>
                  </a:ext>
                </a:extLst>
              </p:cNvPr>
              <p:cNvSpPr/>
              <p:nvPr/>
            </p:nvSpPr>
            <p:spPr>
              <a:xfrm>
                <a:off x="3978784" y="3744783"/>
                <a:ext cx="2301805" cy="2301805"/>
              </a:xfrm>
              <a:prstGeom prst="ellipse">
                <a:avLst/>
              </a:prstGeom>
              <a:solidFill>
                <a:srgbClr val="E87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 dirty="0"/>
              </a:p>
            </p:txBody>
          </p:sp>
        </p:grp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5FD03F3-5929-46ED-887A-881DB7E9F6B3}"/>
                </a:ext>
              </a:extLst>
            </p:cNvPr>
            <p:cNvSpPr/>
            <p:nvPr/>
          </p:nvSpPr>
          <p:spPr>
            <a:xfrm>
              <a:off x="3355760" y="790656"/>
              <a:ext cx="8260970" cy="1375576"/>
            </a:xfrm>
            <a:prstGeom prst="rect">
              <a:avLst/>
            </a:prstGeom>
            <a:solidFill>
              <a:srgbClr val="8B978B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/>
                <a:t>Explain </a:t>
              </a:r>
              <a:r>
                <a:rPr lang="en-IN" sz="2000" b="1" dirty="0"/>
                <a:t>TAM</a:t>
              </a:r>
              <a:r>
                <a:rPr lang="en-IN" sz="2000" dirty="0"/>
                <a:t> here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559FFAC-99F3-4AA4-A8EF-1BEABE6DFF4A}"/>
                </a:ext>
              </a:extLst>
            </p:cNvPr>
            <p:cNvSpPr/>
            <p:nvPr/>
          </p:nvSpPr>
          <p:spPr>
            <a:xfrm>
              <a:off x="3352416" y="2176927"/>
              <a:ext cx="8260970" cy="1620898"/>
            </a:xfrm>
            <a:prstGeom prst="rect">
              <a:avLst/>
            </a:prstGeom>
            <a:solidFill>
              <a:srgbClr val="FAAE8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/>
                <a:t>Explain </a:t>
              </a:r>
              <a:r>
                <a:rPr lang="en-IN" sz="2000" b="1" dirty="0"/>
                <a:t>SAM</a:t>
              </a:r>
              <a:r>
                <a:rPr lang="en-IN" sz="2000" dirty="0"/>
                <a:t> here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E206E5D-1296-4004-9B05-0597352DB868}"/>
                </a:ext>
              </a:extLst>
            </p:cNvPr>
            <p:cNvSpPr/>
            <p:nvPr/>
          </p:nvSpPr>
          <p:spPr>
            <a:xfrm>
              <a:off x="3352415" y="3817246"/>
              <a:ext cx="8260970" cy="2299837"/>
            </a:xfrm>
            <a:prstGeom prst="rect">
              <a:avLst/>
            </a:prstGeom>
            <a:solidFill>
              <a:srgbClr val="E8727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sz="2000" dirty="0"/>
                <a:t>Explain </a:t>
              </a:r>
              <a:r>
                <a:rPr lang="en-IN" sz="2000" b="1" dirty="0"/>
                <a:t>SOM</a:t>
              </a:r>
              <a:r>
                <a:rPr lang="en-IN" sz="2000" dirty="0"/>
                <a:t> here</a:t>
              </a:r>
            </a:p>
          </p:txBody>
        </p:sp>
      </p:grpSp>
      <p:pic>
        <p:nvPicPr>
          <p:cNvPr id="27" name="Graphic 26">
            <a:extLst>
              <a:ext uri="{FF2B5EF4-FFF2-40B4-BE49-F238E27FC236}">
                <a16:creationId xmlns:a16="http://schemas.microsoft.com/office/drawing/2014/main" id="{E5AE8818-3A36-4EE7-85E8-4BA30DA1AC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23707" y="6127780"/>
            <a:ext cx="1897969" cy="42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44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aashish pahwa</dc:creator>
  <cp:lastModifiedBy>aashish pahwa</cp:lastModifiedBy>
  <cp:revision>4</cp:revision>
  <dcterms:created xsi:type="dcterms:W3CDTF">2020-08-29T12:40:18Z</dcterms:created>
  <dcterms:modified xsi:type="dcterms:W3CDTF">2020-08-29T13:25:51Z</dcterms:modified>
</cp:coreProperties>
</file>